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1AD3-48F2-478A-BEE9-9AB83B262BFB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A05C-EE59-41A8-87D0-13D3629E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433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1AD3-48F2-478A-BEE9-9AB83B262BFB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A05C-EE59-41A8-87D0-13D3629E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579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1AD3-48F2-478A-BEE9-9AB83B262BFB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A05C-EE59-41A8-87D0-13D3629E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579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1AD3-48F2-478A-BEE9-9AB83B262BFB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A05C-EE59-41A8-87D0-13D3629E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74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1AD3-48F2-478A-BEE9-9AB83B262BFB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A05C-EE59-41A8-87D0-13D3629E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92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1AD3-48F2-478A-BEE9-9AB83B262BFB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A05C-EE59-41A8-87D0-13D3629E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898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1AD3-48F2-478A-BEE9-9AB83B262BFB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A05C-EE59-41A8-87D0-13D3629E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3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1AD3-48F2-478A-BEE9-9AB83B262BFB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A05C-EE59-41A8-87D0-13D3629E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25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1AD3-48F2-478A-BEE9-9AB83B262BFB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A05C-EE59-41A8-87D0-13D3629E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504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1AD3-48F2-478A-BEE9-9AB83B262BFB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A05C-EE59-41A8-87D0-13D3629E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91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1AD3-48F2-478A-BEE9-9AB83B262BFB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A05C-EE59-41A8-87D0-13D3629E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16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41AD3-48F2-478A-BEE9-9AB83B262BFB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DA05C-EE59-41A8-87D0-13D3629E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3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Публикации в СМИ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77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admin\Desktop\IMG20250815091832_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56792"/>
            <a:ext cx="4038600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IMG20250815092217_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2"/>
            <a:ext cx="4032448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555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Герои Отечества\газеты\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976" y="1600200"/>
            <a:ext cx="266797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Герои Отечества\газеты\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029" y="1600200"/>
            <a:ext cx="313294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088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Герои Отечества\газеты\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6" y="1600200"/>
            <a:ext cx="311148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762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</Words>
  <Application>Microsoft Office PowerPoint</Application>
  <PresentationFormat>Экран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Публикации в СМИ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Публикации в СМИ</dc:title>
  <dc:creator>admin</dc:creator>
  <cp:lastModifiedBy>admin</cp:lastModifiedBy>
  <cp:revision>2</cp:revision>
  <dcterms:created xsi:type="dcterms:W3CDTF">2025-08-15T06:26:01Z</dcterms:created>
  <dcterms:modified xsi:type="dcterms:W3CDTF">2025-08-15T06:36:14Z</dcterms:modified>
</cp:coreProperties>
</file>